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notesMasterIdLst>
    <p:notesMasterId r:id="rId12"/>
  </p:notesMasterIdLst>
  <p:handoutMasterIdLst>
    <p:handoutMasterId r:id="rId13"/>
  </p:handoutMasterIdLst>
  <p:sldIdLst>
    <p:sldId id="259" r:id="rId2"/>
    <p:sldId id="260" r:id="rId3"/>
    <p:sldId id="268" r:id="rId4"/>
    <p:sldId id="297" r:id="rId5"/>
    <p:sldId id="318" r:id="rId6"/>
    <p:sldId id="289" r:id="rId7"/>
    <p:sldId id="298" r:id="rId8"/>
    <p:sldId id="319" r:id="rId9"/>
    <p:sldId id="321" r:id="rId10"/>
    <p:sldId id="293" r:id="rId11"/>
  </p:sldIdLst>
  <p:sldSz cx="12192000" cy="6858000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88" autoAdjust="0"/>
    <p:restoredTop sz="94660"/>
  </p:normalViewPr>
  <p:slideViewPr>
    <p:cSldViewPr snapToGrid="0">
      <p:cViewPr varScale="1">
        <p:scale>
          <a:sx n="97" d="100"/>
          <a:sy n="97" d="100"/>
        </p:scale>
        <p:origin x="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99851-CF6B-4147-8E78-5E63BDD87F3B}" type="datetimeFigureOut">
              <a:rPr lang="nl-NL" smtClean="0"/>
              <a:t>30-11-2016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9B5AC-1081-4459-90D9-15C28C2EAE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3650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5CC0E-98C8-4C44-B1E2-0159ADC83D9F}" type="datetimeFigureOut">
              <a:rPr lang="nl-NL" smtClean="0"/>
              <a:t>30-11-2016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EC3649-4473-43A2-B50F-BCD6A37A19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0742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10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411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540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847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129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11/30/2016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637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11/30/2016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029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11/30/2016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660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11/30/2016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476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11/30/2016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571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11/30/2016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911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40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4800" dirty="0">
                <a:solidFill>
                  <a:schemeClr val="accent2">
                    <a:lumMod val="50000"/>
                  </a:schemeClr>
                </a:solidFill>
              </a:rPr>
              <a:t>blok 2	les 4</a:t>
            </a:r>
            <a:r>
              <a:rPr lang="nl-NL" sz="4800" dirty="0" smtClean="0">
                <a:solidFill>
                  <a:schemeClr val="accent2">
                    <a:lumMod val="50000"/>
                  </a:schemeClr>
                </a:solidFill>
              </a:rPr>
              <a:t>: contact met elkaar</a:t>
            </a:r>
            <a:endParaRPr lang="nl-NL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08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Zijn er nog vragen?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Ovale toelichting 3"/>
          <p:cNvSpPr/>
          <p:nvPr/>
        </p:nvSpPr>
        <p:spPr>
          <a:xfrm>
            <a:off x="1729409" y="2405270"/>
            <a:ext cx="2802834" cy="209715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e toelichting 4"/>
          <p:cNvSpPr/>
          <p:nvPr/>
        </p:nvSpPr>
        <p:spPr>
          <a:xfrm>
            <a:off x="6510131" y="1798983"/>
            <a:ext cx="2802834" cy="209715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e toelichting 5"/>
          <p:cNvSpPr/>
          <p:nvPr/>
        </p:nvSpPr>
        <p:spPr>
          <a:xfrm>
            <a:off x="4671391" y="3896139"/>
            <a:ext cx="2802834" cy="209715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291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U leert deze les: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Char char="v"/>
            </a:pPr>
            <a:r>
              <a:rPr lang="nl-NL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Hoe de school u informatie geeft</a:t>
            </a:r>
            <a:endParaRPr lang="nl-NL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nl-NL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Hoe u aan informatie kan komen</a:t>
            </a:r>
            <a:endParaRPr lang="nl-NL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3965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2129010" y="5259318"/>
            <a:ext cx="7898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dirty="0"/>
              <a:t>p</a:t>
            </a:r>
            <a:r>
              <a:rPr lang="nl-NL" sz="4800" dirty="0" smtClean="0"/>
              <a:t>raten met de juf</a:t>
            </a:r>
            <a:endParaRPr lang="nl-NL" sz="48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888" y="1135117"/>
            <a:ext cx="6242768" cy="367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64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1939159" y="5306615"/>
            <a:ext cx="8204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dirty="0"/>
              <a:t>d</a:t>
            </a:r>
            <a:r>
              <a:rPr lang="nl-NL" sz="4800" dirty="0" smtClean="0"/>
              <a:t>e brief</a:t>
            </a:r>
            <a:endParaRPr lang="nl-NL" sz="4800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951392" y="1080655"/>
            <a:ext cx="9720071" cy="4023360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801" y="131965"/>
            <a:ext cx="4381500" cy="497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528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1939159" y="5306615"/>
            <a:ext cx="8204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dirty="0"/>
              <a:t>d</a:t>
            </a:r>
            <a:r>
              <a:rPr lang="nl-NL" sz="4800" dirty="0" smtClean="0"/>
              <a:t>e inloop</a:t>
            </a:r>
            <a:endParaRPr lang="nl-NL" sz="48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173" y="844605"/>
            <a:ext cx="7378262" cy="4150272"/>
          </a:xfrm>
        </p:spPr>
      </p:pic>
    </p:spTree>
    <p:extLst>
      <p:ext uri="{BB962C8B-B14F-4D97-AF65-F5344CB8AC3E}">
        <p14:creationId xmlns:p14="http://schemas.microsoft.com/office/powerpoint/2010/main" val="104095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Contact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>
          <a:xfrm>
            <a:off x="362608" y="2286000"/>
            <a:ext cx="824802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</a:t>
            </a:r>
            <a:r>
              <a:rPr lang="nl-NL" dirty="0" smtClean="0"/>
              <a:t>Voor de school is het belangrijk om contact te hebben met de ouders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</a:t>
            </a:r>
            <a:r>
              <a:rPr lang="nl-NL" dirty="0" smtClean="0"/>
              <a:t>U krijgt van school vaak brieven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</a:t>
            </a:r>
            <a:r>
              <a:rPr lang="nl-NL" dirty="0" smtClean="0"/>
              <a:t>U heeft een aantal gesprekken met de juf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</a:t>
            </a:r>
            <a:r>
              <a:rPr lang="nl-NL" dirty="0" smtClean="0"/>
              <a:t>Soms belt de juf u op</a:t>
            </a:r>
          </a:p>
          <a:p>
            <a:pPr>
              <a:buFont typeface="Wingdings" panose="05000000000000000000" pitchFamily="2" charset="2"/>
              <a:buChar char="v"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3690" y="2557798"/>
            <a:ext cx="3228510" cy="3133554"/>
          </a:xfrm>
          <a:prstGeom prst="rect">
            <a:avLst/>
          </a:prstGeom>
          <a:solidFill>
            <a:srgbClr val="FFFF00"/>
          </a:solidFill>
        </p:spPr>
      </p:pic>
      <p:cxnSp>
        <p:nvCxnSpPr>
          <p:cNvPr id="5" name="Rechte verbindingslijn 4"/>
          <p:cNvCxnSpPr/>
          <p:nvPr/>
        </p:nvCxnSpPr>
        <p:spPr>
          <a:xfrm>
            <a:off x="9569669" y="4918841"/>
            <a:ext cx="1607138" cy="15766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Praten met elkaar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 smtClean="0"/>
              <a:t>Ouders kunnen meedoen met: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l-NL" sz="2400" dirty="0" smtClean="0"/>
              <a:t> de koffie ochtend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l-NL" sz="2400" dirty="0"/>
              <a:t> </a:t>
            </a:r>
            <a:r>
              <a:rPr lang="nl-NL" sz="2400" dirty="0" smtClean="0"/>
              <a:t>de inloop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l-NL" sz="2400" dirty="0"/>
              <a:t> </a:t>
            </a:r>
            <a:r>
              <a:rPr lang="nl-NL" sz="2400" dirty="0" smtClean="0"/>
              <a:t>de oudercursus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l-NL" sz="2400" dirty="0"/>
              <a:t> </a:t>
            </a:r>
            <a:r>
              <a:rPr lang="nl-NL" sz="2400" dirty="0" smtClean="0"/>
              <a:t>helpen op school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392" y="2084832"/>
            <a:ext cx="5745655" cy="323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3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Informatie verwerken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4128" y="2286000"/>
            <a:ext cx="6858631" cy="402336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nl-NL" sz="2400" dirty="0" smtClean="0"/>
              <a:t> Wat doet u met de brief?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400" dirty="0" smtClean="0"/>
              <a:t> Begrijpt u de brief?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400" dirty="0"/>
              <a:t> </a:t>
            </a:r>
            <a:r>
              <a:rPr lang="nl-NL" sz="2400" dirty="0" smtClean="0"/>
              <a:t>Vraagt u hulp?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sz="2400" dirty="0"/>
              <a:t> </a:t>
            </a:r>
            <a:r>
              <a:rPr lang="nl-NL" sz="2400" dirty="0" smtClean="0"/>
              <a:t>Wat vindt u fijn?  (plaatjes , foto’s , veel tekst)</a:t>
            </a:r>
            <a:br>
              <a:rPr lang="nl-NL" sz="2400" dirty="0" smtClean="0"/>
            </a:br>
            <a:endParaRPr lang="nl-NL" sz="24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nl-NL" sz="2400" dirty="0"/>
              <a:t> </a:t>
            </a:r>
            <a:r>
              <a:rPr lang="nl-NL" sz="2400" dirty="0" smtClean="0"/>
              <a:t>Hoe wilt u informatie krijgen van de school?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400" dirty="0"/>
              <a:t> </a:t>
            </a:r>
            <a:r>
              <a:rPr lang="nl-NL" sz="2400" dirty="0" smtClean="0"/>
              <a:t>brief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400" dirty="0"/>
              <a:t> </a:t>
            </a:r>
            <a:r>
              <a:rPr lang="nl-NL" sz="2400" dirty="0" smtClean="0"/>
              <a:t>e- mail (individueel)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400" dirty="0"/>
              <a:t> </a:t>
            </a:r>
            <a:r>
              <a:rPr lang="nl-NL" sz="2400" dirty="0" smtClean="0"/>
              <a:t>telefoon </a:t>
            </a:r>
            <a:r>
              <a:rPr lang="nl-NL" sz="2400" smtClean="0"/>
              <a:t>(individueel)</a:t>
            </a:r>
            <a:endParaRPr lang="nl-NL" sz="2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400" dirty="0"/>
              <a:t> </a:t>
            </a:r>
            <a:r>
              <a:rPr lang="nl-NL" sz="2400" dirty="0" smtClean="0"/>
              <a:t>anders…..</a:t>
            </a:r>
            <a:endParaRPr lang="nl-NL" sz="2400" dirty="0"/>
          </a:p>
        </p:txBody>
      </p:sp>
      <p:pic>
        <p:nvPicPr>
          <p:cNvPr id="8194" name="Picture 2" descr="Afbeeldingsresultaat voor brief leze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70"/>
          <a:stretch/>
        </p:blipFill>
        <p:spPr bwMode="auto">
          <a:xfrm>
            <a:off x="10121414" y="3110804"/>
            <a:ext cx="1576600" cy="330891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520" y="669411"/>
            <a:ext cx="2123132" cy="283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9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Zijn er dingen onduidelijk?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Zijn er dingen die u (nog) niet begrijpt?</a:t>
            </a:r>
          </a:p>
          <a:p>
            <a:endParaRPr lang="nl-NL" dirty="0" smtClean="0"/>
          </a:p>
          <a:p>
            <a:r>
              <a:rPr lang="nl-NL" dirty="0" smtClean="0"/>
              <a:t>Is er informatie die u nog graag wilt hebben 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474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Integraal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Integra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7619</TotalTime>
  <Words>153</Words>
  <Application>Microsoft Office PowerPoint</Application>
  <PresentationFormat>Breedbeeld</PresentationFormat>
  <Paragraphs>34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7" baseType="lpstr">
      <vt:lpstr>Arial</vt:lpstr>
      <vt:lpstr>Calibri</vt:lpstr>
      <vt:lpstr>Tw Cen MT</vt:lpstr>
      <vt:lpstr>Tw Cen MT Condensed</vt:lpstr>
      <vt:lpstr>Wingdings</vt:lpstr>
      <vt:lpstr>Wingdings 3</vt:lpstr>
      <vt:lpstr>Integraal</vt:lpstr>
      <vt:lpstr>blok 2 les 4: contact met elkaar</vt:lpstr>
      <vt:lpstr>U leert deze les:</vt:lpstr>
      <vt:lpstr>PowerPoint-presentatie</vt:lpstr>
      <vt:lpstr>PowerPoint-presentatie</vt:lpstr>
      <vt:lpstr>PowerPoint-presentatie</vt:lpstr>
      <vt:lpstr>Contact</vt:lpstr>
      <vt:lpstr>Praten met elkaar</vt:lpstr>
      <vt:lpstr>Informatie verwerken</vt:lpstr>
      <vt:lpstr>Zijn er dingen onduidelijk?</vt:lpstr>
      <vt:lpstr>Zijn er nog vragen?</vt:lpstr>
    </vt:vector>
  </TitlesOfParts>
  <Company>QLiCT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Oudercursus blok 1 les 1: Welkom op School</dc:title>
  <dc:creator>staf</dc:creator>
  <cp:lastModifiedBy>staf</cp:lastModifiedBy>
  <cp:revision>96</cp:revision>
  <cp:lastPrinted>2016-10-14T11:39:31Z</cp:lastPrinted>
  <dcterms:created xsi:type="dcterms:W3CDTF">2016-05-27T06:00:09Z</dcterms:created>
  <dcterms:modified xsi:type="dcterms:W3CDTF">2016-11-30T09:44:45Z</dcterms:modified>
</cp:coreProperties>
</file>